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59" r:id="rId5"/>
    <p:sldId id="267" r:id="rId6"/>
    <p:sldId id="261" r:id="rId7"/>
    <p:sldId id="262" r:id="rId8"/>
    <p:sldId id="263" r:id="rId9"/>
    <p:sldId id="264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6258-70ED-44B1-BEFF-D00D491AC36C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8AAD1-1AAF-4502-917D-8F468D96E0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8703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6258-70ED-44B1-BEFF-D00D491AC36C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8AAD1-1AAF-4502-917D-8F468D96E0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5204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6258-70ED-44B1-BEFF-D00D491AC36C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8AAD1-1AAF-4502-917D-8F468D96E0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032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6258-70ED-44B1-BEFF-D00D491AC36C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8AAD1-1AAF-4502-917D-8F468D96E0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341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6258-70ED-44B1-BEFF-D00D491AC36C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8AAD1-1AAF-4502-917D-8F468D96E0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939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6258-70ED-44B1-BEFF-D00D491AC36C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8AAD1-1AAF-4502-917D-8F468D96E0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37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6258-70ED-44B1-BEFF-D00D491AC36C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8AAD1-1AAF-4502-917D-8F468D96E0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5804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6258-70ED-44B1-BEFF-D00D491AC36C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8AAD1-1AAF-4502-917D-8F468D96E0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4812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6258-70ED-44B1-BEFF-D00D491AC36C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8AAD1-1AAF-4502-917D-8F468D96E0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0501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6258-70ED-44B1-BEFF-D00D491AC36C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8AAD1-1AAF-4502-917D-8F468D96E0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1263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6258-70ED-44B1-BEFF-D00D491AC36C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8AAD1-1AAF-4502-917D-8F468D96E0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3669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F6258-70ED-44B1-BEFF-D00D491AC36C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48AAD1-1AAF-4502-917D-8F468D96E0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657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2564904"/>
            <a:ext cx="88056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latin typeface="Arial Black" pitchFamily="34" charset="0"/>
              </a:rPr>
              <a:t>Детям о ТЕРРОРИЗМЕ</a:t>
            </a:r>
            <a:endParaRPr lang="ru-RU" sz="5400" b="1" dirty="0"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15445" y="6021288"/>
            <a:ext cx="283404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МБУ «ЦБС Верхнеуслонского</a:t>
            </a:r>
          </a:p>
          <a:p>
            <a:r>
              <a:rPr lang="ru-RU" sz="1400" b="1" dirty="0" smtClean="0"/>
              <a:t>муниципального района».</a:t>
            </a:r>
          </a:p>
          <a:p>
            <a:r>
              <a:rPr lang="ru-RU" sz="1400" b="1" dirty="0" smtClean="0"/>
              <a:t>Майданская сельская библиотека</a:t>
            </a: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7542819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99592" y="411922"/>
            <a:ext cx="6918689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МИРУ - МИР</a:t>
            </a:r>
            <a:endParaRPr lang="ru-RU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492896"/>
            <a:ext cx="4176464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3186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3502853"/>
            <a:ext cx="835768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Терроризм – это одно из самых страшных преступлений. Бандиты совершают его, чтобы добиться своих злых целей. Для этого они нагнетают страх в обществе и совершают насилие над людьми. Все террористы – преступники, и после того, как они попадают в руки стражам правопорядка, их судят и сажают в тюрьмы.</a:t>
            </a:r>
          </a:p>
          <a:p>
            <a:endParaRPr lang="ru-RU" sz="2000" b="1" dirty="0" smtClean="0"/>
          </a:p>
          <a:p>
            <a:r>
              <a:rPr lang="ru-RU" sz="2000" b="1" dirty="0" smtClean="0"/>
              <a:t>К сожалению угроза терактов существует, и лучше всего быть к ней готовыми. </a:t>
            </a:r>
          </a:p>
          <a:p>
            <a:r>
              <a:rPr lang="ru-RU" sz="2000" b="1" dirty="0" smtClean="0"/>
              <a:t> </a:t>
            </a:r>
            <a:endParaRPr lang="ru-RU" sz="20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76672"/>
            <a:ext cx="3600400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7427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6" t="4252" r="5627" b="5324"/>
          <a:stretch/>
        </p:blipFill>
        <p:spPr bwMode="auto">
          <a:xfrm>
            <a:off x="931491" y="476672"/>
            <a:ext cx="7101555" cy="602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9677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98" t="3647" r="23412" b="4839"/>
          <a:stretch/>
        </p:blipFill>
        <p:spPr bwMode="auto">
          <a:xfrm>
            <a:off x="1475656" y="332657"/>
            <a:ext cx="6048671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4714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5" t="3691" r="3280" b="7903"/>
          <a:stretch/>
        </p:blipFill>
        <p:spPr bwMode="auto">
          <a:xfrm>
            <a:off x="854578" y="717847"/>
            <a:ext cx="7366475" cy="5178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9938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116631"/>
            <a:ext cx="85720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Будьте всегда готовыми к неожиданным опасным ситуациям!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496" y="947628"/>
            <a:ext cx="9108504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.</a:t>
            </a:r>
            <a:r>
              <a:rPr lang="ru-RU" b="1" dirty="0" smtClean="0"/>
              <a:t>Вы никогда не должны бояться, и это - главное.</a:t>
            </a:r>
          </a:p>
          <a:p>
            <a:r>
              <a:rPr lang="ru-RU" b="1" dirty="0" smtClean="0"/>
              <a:t>.Но вы всегда должны быть настороже. Нужно быть внимательным к тому, что происходит вокруг, замечать, все ли нормально.</a:t>
            </a:r>
          </a:p>
          <a:p>
            <a:r>
              <a:rPr lang="ru-RU" b="1" dirty="0"/>
              <a:t>.</a:t>
            </a:r>
            <a:r>
              <a:rPr lang="ru-RU" b="1" dirty="0" smtClean="0"/>
              <a:t>Надо </a:t>
            </a:r>
            <a:r>
              <a:rPr lang="ru-RU" b="1" dirty="0" smtClean="0"/>
              <a:t>знать, где находятся выходы из здания, в котором вы находитесь.</a:t>
            </a:r>
          </a:p>
          <a:p>
            <a:r>
              <a:rPr lang="ru-RU" b="1" dirty="0" smtClean="0"/>
              <a:t>.Нельзя принимать пакеты, сумки, коробки и ДАЖЕ ПОДАРКИ! от посторонних людей.</a:t>
            </a:r>
          </a:p>
          <a:p>
            <a:r>
              <a:rPr lang="ru-RU" b="1" dirty="0" smtClean="0"/>
              <a:t>.Ни в коем случае нельзя трогать никаких предметов, оставленных на улице, в транспорте, в магазинах и общественных местах, даже если это игрушки, мобильные телефоны.</a:t>
            </a:r>
          </a:p>
          <a:p>
            <a:r>
              <a:rPr lang="ru-RU" b="1" dirty="0" smtClean="0"/>
              <a:t>.Надо знать, где находятся ближайшая больница, на случай, если вы или кто-то из ваших родных или знакомых получил ранение или травму.</a:t>
            </a:r>
          </a:p>
          <a:p>
            <a:r>
              <a:rPr lang="ru-RU" b="1" dirty="0"/>
              <a:t>.</a:t>
            </a:r>
            <a:r>
              <a:rPr lang="ru-RU" b="1" dirty="0" smtClean="0"/>
              <a:t>Всегда относитесь серьезно к просьбам покинуть здание (эвакуироваться), даже если вам говорят, что это – учения. Такие просьбы надо выполнять обязательно!</a:t>
            </a:r>
          </a:p>
          <a:p>
            <a:r>
              <a:rPr lang="ru-RU" b="1" dirty="0" smtClean="0"/>
              <a:t>.Если объявили эвакуацию, помните, что надо держаться подальше от окон, стеклянных дверей.</a:t>
            </a:r>
          </a:p>
          <a:p>
            <a:r>
              <a:rPr lang="ru-RU" b="1" dirty="0" smtClean="0"/>
              <a:t>.В чрезвычайных ситуациях следуйте указаниям родителей и старших.</a:t>
            </a:r>
          </a:p>
          <a:p>
            <a:r>
              <a:rPr lang="ru-RU" b="1" dirty="0" smtClean="0"/>
              <a:t>.Если все же бедствие произошло, не мешайте работе спасателей, милиционеров, врачей, пожарных</a:t>
            </a:r>
            <a:r>
              <a:rPr lang="ru-RU" sz="2000" b="1" dirty="0" smtClean="0"/>
              <a:t>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091813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31060" y="188640"/>
            <a:ext cx="44947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Будьте осторожными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1268760"/>
            <a:ext cx="81369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Мишенью для террористов чаще всего являются правительственные здания, аэропорты, крупные магазины, электростанции, школы, транспортные средства, места проведения массовых мероприятий. Поэтому, посещая такие места, нужно быть внимательным и обращать внимание на все подозрительное. Помните, что террористические акты бывают нескольких видов: это захват заложников, угоны транспортных средств, взрывы, угроза применения насилия. </a:t>
            </a:r>
            <a:endParaRPr lang="ru-RU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645024"/>
            <a:ext cx="4968552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50032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1560" y="404664"/>
            <a:ext cx="7560839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Бедствие или теракт может произойти в любой момент, без предупреждения. Вам и вашим родителям может быть страшно. Вероятно, вам придется покинуть дом, и вы не сможете какое-то время ходить в школу, спать в своей любимой постели.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282101"/>
            <a:ext cx="3312368" cy="3019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49488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72379" y="246568"/>
            <a:ext cx="93607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400" b="1" dirty="0">
                <a:solidFill>
                  <a:srgbClr val="FF0000"/>
                </a:solidFill>
              </a:rPr>
              <a:t>П</a:t>
            </a:r>
            <a:r>
              <a:rPr lang="ru-RU" sz="2400" b="1" dirty="0" smtClean="0">
                <a:solidFill>
                  <a:srgbClr val="FF0000"/>
                </a:solidFill>
              </a:rPr>
              <a:t>ять советов, которые необходимо помнить, что бы ни произошло!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7" y="1052736"/>
            <a:ext cx="84249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.</a:t>
            </a:r>
            <a:r>
              <a:rPr lang="ru-RU" b="1" dirty="0" smtClean="0"/>
              <a:t>Бедствие не будет длиться очень долго, скоро все будет нормально.</a:t>
            </a:r>
          </a:p>
          <a:p>
            <a:r>
              <a:rPr lang="ru-RU" b="1" dirty="0" smtClean="0"/>
              <a:t>.Если вы долго не можете вернуться домой, найдите себе какое-нибудь занятие. .Думайте о том, что на новом месте вы найдете новых друзей, и скоро все будет хорошо.</a:t>
            </a:r>
          </a:p>
          <a:p>
            <a:r>
              <a:rPr lang="ru-RU" b="1" dirty="0" smtClean="0"/>
              <a:t>.Если вам страшно, попросите родителей или других взрослых помочь. Они объяснят, что происходит, и обязательно помогут. Не бойтесь задавать такие вопросы, как "как долго мы будем находиться в убежище", "когда мы снова пойдем в школу".</a:t>
            </a:r>
          </a:p>
          <a:p>
            <a:r>
              <a:rPr lang="ru-RU" b="1" dirty="0" smtClean="0"/>
              <a:t>.Если вы будете запоминать или записывать, что вы чувствуете, или рисовать картинки про то, что с вами происходит, это может вам помочь.</a:t>
            </a:r>
          </a:p>
          <a:p>
            <a:r>
              <a:rPr lang="ru-RU" b="1" dirty="0"/>
              <a:t>.</a:t>
            </a:r>
            <a:r>
              <a:rPr lang="ru-RU" b="1" dirty="0" smtClean="0"/>
              <a:t> Знайте, что если вы плачете, ничего плохого в этом нет. Но помните, что все обязательно наладится!</a:t>
            </a:r>
          </a:p>
          <a:p>
            <a:r>
              <a:rPr lang="ru-RU" b="1" dirty="0" smtClean="0"/>
              <a:t>.Ваша помощь тоже может понадобиться. Дети любого возраста могут помогать в бедствии: например, если вы находитесь в убежище, можете сидеть с другими детьми, мыть полы или готовить еду.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976707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595</Words>
  <Application>Microsoft Office PowerPoint</Application>
  <PresentationFormat>Экран (4:3)</PresentationFormat>
  <Paragraphs>34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Майдан</dc:creator>
  <cp:lastModifiedBy>Майдан</cp:lastModifiedBy>
  <cp:revision>15</cp:revision>
  <dcterms:created xsi:type="dcterms:W3CDTF">2023-11-13T06:51:50Z</dcterms:created>
  <dcterms:modified xsi:type="dcterms:W3CDTF">2023-11-14T07:17:23Z</dcterms:modified>
</cp:coreProperties>
</file>